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1" r:id="rId6"/>
    <p:sldId id="262" r:id="rId7"/>
    <p:sldId id="259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A5C5F-47DF-48D6-B747-1B9BC46C25CA}" v="31" dt="2024-01-18T00:59:50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Bilz" userId="af81de98-1796-41f3-95bf-58a865a10457" providerId="ADAL" clId="{FFBA5C5F-47DF-48D6-B747-1B9BC46C25CA}"/>
    <pc:docChg chg="custSel delSld modSld">
      <pc:chgData name="Leah Bilz" userId="af81de98-1796-41f3-95bf-58a865a10457" providerId="ADAL" clId="{FFBA5C5F-47DF-48D6-B747-1B9BC46C25CA}" dt="2024-01-18T01:16:19.098" v="340" actId="47"/>
      <pc:docMkLst>
        <pc:docMk/>
      </pc:docMkLst>
      <pc:sldChg chg="addSp delSp modSp mod">
        <pc:chgData name="Leah Bilz" userId="af81de98-1796-41f3-95bf-58a865a10457" providerId="ADAL" clId="{FFBA5C5F-47DF-48D6-B747-1B9BC46C25CA}" dt="2024-01-18T00:57:34.094" v="278"/>
        <pc:sldMkLst>
          <pc:docMk/>
          <pc:sldMk cId="122534687" sldId="259"/>
        </pc:sldMkLst>
        <pc:spChg chg="mod">
          <ac:chgData name="Leah Bilz" userId="af81de98-1796-41f3-95bf-58a865a10457" providerId="ADAL" clId="{FFBA5C5F-47DF-48D6-B747-1B9BC46C25CA}" dt="2024-01-18T00:56:51.814" v="276" actId="20577"/>
          <ac:spMkLst>
            <pc:docMk/>
            <pc:sldMk cId="122534687" sldId="259"/>
            <ac:spMk id="6" creationId="{5978905B-134A-1568-6F86-2B6ABD3A9247}"/>
          </ac:spMkLst>
        </pc:spChg>
        <pc:spChg chg="mod">
          <ac:chgData name="Leah Bilz" userId="af81de98-1796-41f3-95bf-58a865a10457" providerId="ADAL" clId="{FFBA5C5F-47DF-48D6-B747-1B9BC46C25CA}" dt="2024-01-18T00:57:34.094" v="278"/>
          <ac:spMkLst>
            <pc:docMk/>
            <pc:sldMk cId="122534687" sldId="259"/>
            <ac:spMk id="8" creationId="{215DF385-BB0E-0AD5-02A6-08D9BAF78A2D}"/>
          </ac:spMkLst>
        </pc:spChg>
        <pc:picChg chg="del">
          <ac:chgData name="Leah Bilz" userId="af81de98-1796-41f3-95bf-58a865a10457" providerId="ADAL" clId="{FFBA5C5F-47DF-48D6-B747-1B9BC46C25CA}" dt="2024-01-18T00:55:32.410" v="266" actId="478"/>
          <ac:picMkLst>
            <pc:docMk/>
            <pc:sldMk cId="122534687" sldId="259"/>
            <ac:picMk id="1026" creationId="{359EEEA3-1AAF-C142-6E4C-50307F91A0EA}"/>
          </ac:picMkLst>
        </pc:picChg>
        <pc:picChg chg="add mod">
          <ac:chgData name="Leah Bilz" userId="af81de98-1796-41f3-95bf-58a865a10457" providerId="ADAL" clId="{FFBA5C5F-47DF-48D6-B747-1B9BC46C25CA}" dt="2024-01-18T00:56:11.110" v="270" actId="14100"/>
          <ac:picMkLst>
            <pc:docMk/>
            <pc:sldMk cId="122534687" sldId="259"/>
            <ac:picMk id="2050" creationId="{2A36A64F-D8AB-E9F0-C99C-D3C827402630}"/>
          </ac:picMkLst>
        </pc:picChg>
        <pc:picChg chg="add mod">
          <ac:chgData name="Leah Bilz" userId="af81de98-1796-41f3-95bf-58a865a10457" providerId="ADAL" clId="{FFBA5C5F-47DF-48D6-B747-1B9BC46C25CA}" dt="2024-01-18T00:56:48.419" v="275" actId="1076"/>
          <ac:picMkLst>
            <pc:docMk/>
            <pc:sldMk cId="122534687" sldId="259"/>
            <ac:picMk id="2052" creationId="{D10588FE-3A2C-8A75-E308-0B6282A40E43}"/>
          </ac:picMkLst>
        </pc:picChg>
        <pc:picChg chg="del">
          <ac:chgData name="Leah Bilz" userId="af81de98-1796-41f3-95bf-58a865a10457" providerId="ADAL" clId="{FFBA5C5F-47DF-48D6-B747-1B9BC46C25CA}" dt="2024-01-18T00:55:30.815" v="265" actId="478"/>
          <ac:picMkLst>
            <pc:docMk/>
            <pc:sldMk cId="122534687" sldId="259"/>
            <ac:picMk id="4102" creationId="{BB81ED44-3592-9AB1-6072-E334752C0A40}"/>
          </ac:picMkLst>
        </pc:picChg>
      </pc:sldChg>
      <pc:sldChg chg="delSp del">
        <pc:chgData name="Leah Bilz" userId="af81de98-1796-41f3-95bf-58a865a10457" providerId="ADAL" clId="{FFBA5C5F-47DF-48D6-B747-1B9BC46C25CA}" dt="2024-01-18T01:16:19.098" v="340" actId="47"/>
        <pc:sldMkLst>
          <pc:docMk/>
          <pc:sldMk cId="704416686" sldId="260"/>
        </pc:sldMkLst>
        <pc:picChg chg="del">
          <ac:chgData name="Leah Bilz" userId="af81de98-1796-41f3-95bf-58a865a10457" providerId="ADAL" clId="{FFBA5C5F-47DF-48D6-B747-1B9BC46C25CA}" dt="2024-01-18T00:59:44.159" v="288" actId="478"/>
          <ac:picMkLst>
            <pc:docMk/>
            <pc:sldMk cId="704416686" sldId="260"/>
            <ac:picMk id="5122" creationId="{7BC808B7-8A37-60D9-CA23-65EC8E997C92}"/>
          </ac:picMkLst>
        </pc:picChg>
        <pc:picChg chg="del">
          <ac:chgData name="Leah Bilz" userId="af81de98-1796-41f3-95bf-58a865a10457" providerId="ADAL" clId="{FFBA5C5F-47DF-48D6-B747-1B9BC46C25CA}" dt="2024-01-18T00:59:42.485" v="287" actId="478"/>
          <ac:picMkLst>
            <pc:docMk/>
            <pc:sldMk cId="704416686" sldId="260"/>
            <ac:picMk id="5124" creationId="{14B70F37-F90A-BBE0-376B-DFC45C1E87A8}"/>
          </ac:picMkLst>
        </pc:picChg>
        <pc:picChg chg="del">
          <ac:chgData name="Leah Bilz" userId="af81de98-1796-41f3-95bf-58a865a10457" providerId="ADAL" clId="{FFBA5C5F-47DF-48D6-B747-1B9BC46C25CA}" dt="2024-01-18T00:59:47.071" v="289" actId="478"/>
          <ac:picMkLst>
            <pc:docMk/>
            <pc:sldMk cId="704416686" sldId="260"/>
            <ac:picMk id="5126" creationId="{8F6C9FBC-B1D3-D2C5-D0B9-10A9C29E95D6}"/>
          </ac:picMkLst>
        </pc:picChg>
        <pc:picChg chg="del">
          <ac:chgData name="Leah Bilz" userId="af81de98-1796-41f3-95bf-58a865a10457" providerId="ADAL" clId="{FFBA5C5F-47DF-48D6-B747-1B9BC46C25CA}" dt="2024-01-18T00:59:50.122" v="291" actId="478"/>
          <ac:picMkLst>
            <pc:docMk/>
            <pc:sldMk cId="704416686" sldId="260"/>
            <ac:picMk id="5128" creationId="{68A1695A-CB3F-A52A-258E-619782BEC326}"/>
          </ac:picMkLst>
        </pc:picChg>
        <pc:picChg chg="del">
          <ac:chgData name="Leah Bilz" userId="af81de98-1796-41f3-95bf-58a865a10457" providerId="ADAL" clId="{FFBA5C5F-47DF-48D6-B747-1B9BC46C25CA}" dt="2024-01-18T00:59:48.589" v="290" actId="478"/>
          <ac:picMkLst>
            <pc:docMk/>
            <pc:sldMk cId="704416686" sldId="260"/>
            <ac:picMk id="5130" creationId="{60CD364B-05F7-5A81-C79C-D04B63C7DF18}"/>
          </ac:picMkLst>
        </pc:picChg>
      </pc:sldChg>
      <pc:sldChg chg="addSp delSp modSp mod">
        <pc:chgData name="Leah Bilz" userId="af81de98-1796-41f3-95bf-58a865a10457" providerId="ADAL" clId="{FFBA5C5F-47DF-48D6-B747-1B9BC46C25CA}" dt="2024-01-18T00:50:39.766" v="216" actId="20577"/>
        <pc:sldMkLst>
          <pc:docMk/>
          <pc:sldMk cId="1975009545" sldId="261"/>
        </pc:sldMkLst>
        <pc:spChg chg="mod">
          <ac:chgData name="Leah Bilz" userId="af81de98-1796-41f3-95bf-58a865a10457" providerId="ADAL" clId="{FFBA5C5F-47DF-48D6-B747-1B9BC46C25CA}" dt="2024-01-18T00:50:39.766" v="216" actId="20577"/>
          <ac:spMkLst>
            <pc:docMk/>
            <pc:sldMk cId="1975009545" sldId="261"/>
            <ac:spMk id="5" creationId="{5341E58E-69F0-5A84-132D-EDE94413D09C}"/>
          </ac:spMkLst>
        </pc:spChg>
        <pc:spChg chg="mod">
          <ac:chgData name="Leah Bilz" userId="af81de98-1796-41f3-95bf-58a865a10457" providerId="ADAL" clId="{FFBA5C5F-47DF-48D6-B747-1B9BC46C25CA}" dt="2024-01-18T00:49:28.903" v="121" actId="20577"/>
          <ac:spMkLst>
            <pc:docMk/>
            <pc:sldMk cId="1975009545" sldId="261"/>
            <ac:spMk id="7" creationId="{7EB6D854-2337-2BE4-6D6D-82E3357E8D4B}"/>
          </ac:spMkLst>
        </pc:spChg>
        <pc:picChg chg="add mod">
          <ac:chgData name="Leah Bilz" userId="af81de98-1796-41f3-95bf-58a865a10457" providerId="ADAL" clId="{FFBA5C5F-47DF-48D6-B747-1B9BC46C25CA}" dt="2024-01-18T00:48:24.093" v="69" actId="14100"/>
          <ac:picMkLst>
            <pc:docMk/>
            <pc:sldMk cId="1975009545" sldId="261"/>
            <ac:picMk id="1026" creationId="{8CFCA687-85D5-C6F8-BD81-3ACD12A0F296}"/>
          </ac:picMkLst>
        </pc:picChg>
        <pc:picChg chg="add mod">
          <ac:chgData name="Leah Bilz" userId="af81de98-1796-41f3-95bf-58a865a10457" providerId="ADAL" clId="{FFBA5C5F-47DF-48D6-B747-1B9BC46C25CA}" dt="2024-01-18T00:49:20.722" v="94" actId="14100"/>
          <ac:picMkLst>
            <pc:docMk/>
            <pc:sldMk cId="1975009545" sldId="261"/>
            <ac:picMk id="1028" creationId="{999910C0-B2E5-210F-FA6C-3EF83CF852F6}"/>
          </ac:picMkLst>
        </pc:picChg>
        <pc:picChg chg="del">
          <ac:chgData name="Leah Bilz" userId="af81de98-1796-41f3-95bf-58a865a10457" providerId="ADAL" clId="{FFBA5C5F-47DF-48D6-B747-1B9BC46C25CA}" dt="2024-01-18T00:47:33.786" v="25" actId="478"/>
          <ac:picMkLst>
            <pc:docMk/>
            <pc:sldMk cId="1975009545" sldId="261"/>
            <ac:picMk id="6146" creationId="{4FAB73DC-CD77-69FA-84C5-010A11904378}"/>
          </ac:picMkLst>
        </pc:picChg>
        <pc:picChg chg="del">
          <ac:chgData name="Leah Bilz" userId="af81de98-1796-41f3-95bf-58a865a10457" providerId="ADAL" clId="{FFBA5C5F-47DF-48D6-B747-1B9BC46C25CA}" dt="2024-01-18T00:47:32.072" v="24" actId="478"/>
          <ac:picMkLst>
            <pc:docMk/>
            <pc:sldMk cId="1975009545" sldId="261"/>
            <ac:picMk id="6148" creationId="{53C1F138-777A-0904-7FC5-1BED38B6939B}"/>
          </ac:picMkLst>
        </pc:picChg>
      </pc:sldChg>
      <pc:sldChg chg="modSp mod">
        <pc:chgData name="Leah Bilz" userId="af81de98-1796-41f3-95bf-58a865a10457" providerId="ADAL" clId="{FFBA5C5F-47DF-48D6-B747-1B9BC46C25CA}" dt="2024-01-18T00:59:32.479" v="286" actId="20577"/>
        <pc:sldMkLst>
          <pc:docMk/>
          <pc:sldMk cId="2731923974" sldId="265"/>
        </pc:sldMkLst>
        <pc:spChg chg="mod">
          <ac:chgData name="Leah Bilz" userId="af81de98-1796-41f3-95bf-58a865a10457" providerId="ADAL" clId="{FFBA5C5F-47DF-48D6-B747-1B9BC46C25CA}" dt="2024-01-18T00:59:32.479" v="286" actId="20577"/>
          <ac:spMkLst>
            <pc:docMk/>
            <pc:sldMk cId="2731923974" sldId="265"/>
            <ac:spMk id="5" creationId="{5341E58E-69F0-5A84-132D-EDE94413D09C}"/>
          </ac:spMkLst>
        </pc:spChg>
      </pc:sldChg>
      <pc:sldChg chg="delSp modSp mod">
        <pc:chgData name="Leah Bilz" userId="af81de98-1796-41f3-95bf-58a865a10457" providerId="ADAL" clId="{FFBA5C5F-47DF-48D6-B747-1B9BC46C25CA}" dt="2024-01-18T01:02:48.856" v="339" actId="20577"/>
        <pc:sldMkLst>
          <pc:docMk/>
          <pc:sldMk cId="948597522" sldId="266"/>
        </pc:sldMkLst>
        <pc:spChg chg="mod">
          <ac:chgData name="Leah Bilz" userId="af81de98-1796-41f3-95bf-58a865a10457" providerId="ADAL" clId="{FFBA5C5F-47DF-48D6-B747-1B9BC46C25CA}" dt="2024-01-18T01:02:48.856" v="339" actId="20577"/>
          <ac:spMkLst>
            <pc:docMk/>
            <pc:sldMk cId="948597522" sldId="266"/>
            <ac:spMk id="2" creationId="{2D38C859-E59E-49D0-183D-E067CB15E77E}"/>
          </ac:spMkLst>
        </pc:spChg>
        <pc:spChg chg="del">
          <ac:chgData name="Leah Bilz" userId="af81de98-1796-41f3-95bf-58a865a10457" providerId="ADAL" clId="{FFBA5C5F-47DF-48D6-B747-1B9BC46C25CA}" dt="2024-01-18T01:01:35.681" v="292" actId="478"/>
          <ac:spMkLst>
            <pc:docMk/>
            <pc:sldMk cId="948597522" sldId="266"/>
            <ac:spMk id="5" creationId="{DCB6390B-89B1-5642-EF37-E11CBBAEFA3E}"/>
          </ac:spMkLst>
        </pc:spChg>
      </pc:sldChg>
      <pc:sldChg chg="modSp mod">
        <pc:chgData name="Leah Bilz" userId="af81de98-1796-41f3-95bf-58a865a10457" providerId="ADAL" clId="{FFBA5C5F-47DF-48D6-B747-1B9BC46C25CA}" dt="2024-01-18T00:34:39.483" v="23" actId="1038"/>
        <pc:sldMkLst>
          <pc:docMk/>
          <pc:sldMk cId="1932349555" sldId="267"/>
        </pc:sldMkLst>
        <pc:picChg chg="mod">
          <ac:chgData name="Leah Bilz" userId="af81de98-1796-41f3-95bf-58a865a10457" providerId="ADAL" clId="{FFBA5C5F-47DF-48D6-B747-1B9BC46C25CA}" dt="2024-01-18T00:34:39.483" v="23" actId="1038"/>
          <ac:picMkLst>
            <pc:docMk/>
            <pc:sldMk cId="1932349555" sldId="267"/>
            <ac:picMk id="2" creationId="{6E61FF64-59E1-03EE-5281-8DEC79EC56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7879-40C8-2B71-4D16-1872D3795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25962-1F6E-7CE8-EE8C-3CD643F9C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B39F3-4E1D-B14E-5A98-B4813A20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328A6-E828-F1B0-158F-F0611684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AF58F-189D-FECB-E64B-617C2E44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16AC-F4D8-80EF-91E5-B311B3A8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94832-5479-68B4-A569-878DCB2EE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56BF8-EEB7-0C85-A937-A1A0C9CF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1562-9A2C-1125-4125-43B32CC3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21974-1BE8-E1A5-B4CA-573902C0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427CF-3A65-1988-8FBC-E9A5E70CC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01D69-4F7A-760F-00F5-481E68680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2CC2B-7E70-6809-C632-B702D340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7153A-3691-243F-A477-B8B495CD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11FFC-9F46-5F9B-2525-6E9EF44D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BEBE-ED21-5621-2B22-D403E6EE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13350-1F24-1520-B3A3-81AB8D28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E3921-166B-5BBC-146B-0330AB9F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473BD-111F-75C9-B2D2-4816FA7D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2AEBF-F161-5D39-E4B8-17A8CA03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54F6-948B-0C28-F493-36B65DE5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10EC1-EA09-892D-9A4A-7DEC319BC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A0FF-3C41-271F-B6B5-634476EB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DED6-3872-061B-ABB3-70FB86E4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E0E2C-9101-04C4-7D2D-7CE69436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27D-8782-1625-C301-B70D3318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85D78-4CC4-67C0-87E3-D45C671DD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43D2E-E2F3-30F2-B6FE-2B8ABBF31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40859-D5E8-8A0D-0353-8B6950AA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F5F7F-DDBB-B285-320A-9235A3AD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62CA1-FB57-34D5-8D0A-76061E58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63A58-55AB-9E78-5756-FEA65DEA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65696-CE74-59E7-7350-B4F4DD55F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100EF-F506-DA6A-A946-E4AD5DF03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02BBF-F655-3237-B86E-26D0F1C95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238E0-C3EB-35A3-56ED-ADC1A8E40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D71C5-11EF-CE1B-1D38-FF6F394B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CD572-CED7-EA78-B223-B7E5D561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544C3-E3A4-C75E-5583-74507B4C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4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33A8-454A-D8F7-749A-2F3DBFF0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84B8C-D6F8-CAC8-0F8B-6535A01F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40145-81C8-3186-E84D-C686C575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D7D40-9869-0699-45B1-652D2649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145C5-FDE0-DF37-CD6B-06B5B41E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16FF7-5E8E-5FDA-EC92-DEFEC85B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E0956-49A9-754A-3C6B-10114FA4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E882-1FEF-6204-4FAC-74B968B9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51BC-9FFB-EC6A-1C1B-62A734E28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C3E09-29FC-A43B-6A34-6A8DEA201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78D74-64C0-5775-4CD6-77C2AAAC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58A23-EBC0-E41A-C848-B6258C74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C8E27-1FB5-594E-16EF-51E691B7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DC0F-B9C2-F35E-5514-E48408D6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2C15B-B28A-8765-BF78-D7AAD0D97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DB523-1CE9-781C-E729-87F7B21B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86895-8FEA-CAD7-0A00-E6133752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384DC-74B7-1690-CEEA-BCD78EBB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D9DF0-0585-C385-581B-9D83EA62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6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7B836-DE74-2E2E-F15D-DAC6D5E1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1A791-F697-7F7C-42D8-B0D5738D8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8039-3D9C-C1FB-8FB3-9F2F9E2BE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74B7-E0FA-46FC-BB66-9208A200951B}" type="datetimeFigureOut">
              <a:rPr lang="en-US" smtClean="0"/>
              <a:t>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D5145-7429-0421-B180-D3F2C5FF5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91A1-D8E1-A1DC-E8A8-08FD6D78D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3DA68-2D5F-440F-AF93-69C20445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eahbilz@yahoo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jpeg"/><Relationship Id="rId7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3DB8A8F-31A9-86FA-64F0-E47DAC5C3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9" b="19704"/>
          <a:stretch/>
        </p:blipFill>
        <p:spPr bwMode="auto">
          <a:xfrm>
            <a:off x="2600697" y="2583402"/>
            <a:ext cx="2657531" cy="27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83ED3-7EB3-3215-2198-57BDB7045075}"/>
              </a:ext>
            </a:extLst>
          </p:cNvPr>
          <p:cNvSpPr txBox="1"/>
          <p:nvPr/>
        </p:nvSpPr>
        <p:spPr>
          <a:xfrm>
            <a:off x="488272" y="19052"/>
            <a:ext cx="1144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Norcross </a:t>
            </a:r>
            <a:r>
              <a:rPr lang="en-US" b="1" dirty="0" err="1"/>
              <a:t>Spiritwear</a:t>
            </a:r>
            <a:r>
              <a:rPr lang="en-US" b="1" dirty="0"/>
              <a:t> Order Form 2023- Items will be printed with the Norcross Soccer logo in white or navy depending on the garment color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F72234-F279-7CA2-4506-CC44D4DA6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9" b="20307"/>
          <a:stretch/>
        </p:blipFill>
        <p:spPr bwMode="auto">
          <a:xfrm>
            <a:off x="192671" y="610704"/>
            <a:ext cx="2479139" cy="25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EF785C6-34B6-981F-2BB1-D28C59E92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b="21065"/>
          <a:stretch/>
        </p:blipFill>
        <p:spPr bwMode="auto">
          <a:xfrm>
            <a:off x="5040637" y="522693"/>
            <a:ext cx="2565680" cy="26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41E58E-69F0-5A84-132D-EDE94413D09C}"/>
              </a:ext>
            </a:extLst>
          </p:cNvPr>
          <p:cNvSpPr txBox="1"/>
          <p:nvPr/>
        </p:nvSpPr>
        <p:spPr>
          <a:xfrm>
            <a:off x="7742492" y="388384"/>
            <a:ext cx="4256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Champion® </a:t>
            </a:r>
            <a:r>
              <a:rPr lang="en-US" u="sng" dirty="0" err="1"/>
              <a:t>Powerblend</a:t>
            </a:r>
            <a:r>
              <a:rPr lang="en-US" u="sng" dirty="0"/>
              <a:t>® Crewneck Unisex Sweatshirt- </a:t>
            </a:r>
            <a:r>
              <a:rPr lang="en-US" dirty="0"/>
              <a:t>$28.50 each S-XL,  $30.50- 2XL and $31.50- 3XL</a:t>
            </a:r>
          </a:p>
          <a:p>
            <a:endParaRPr lang="en-US" dirty="0"/>
          </a:p>
          <a:p>
            <a:r>
              <a:rPr lang="en-US" dirty="0"/>
              <a:t>9-ounce, 50/50 cotton/poly </a:t>
            </a:r>
          </a:p>
          <a:p>
            <a:r>
              <a:rPr lang="en-US" dirty="0"/>
              <a:t>Double Dry technology wicks moisture</a:t>
            </a:r>
          </a:p>
          <a:p>
            <a:r>
              <a:rPr lang="en-US" dirty="0"/>
              <a:t>1x1 rib knit sleeve cuffs and hem</a:t>
            </a:r>
          </a:p>
          <a:p>
            <a:r>
              <a:rPr lang="en-US" dirty="0"/>
              <a:t>Embroidered Champion “C” logo at left cuff</a:t>
            </a:r>
          </a:p>
          <a:p>
            <a:r>
              <a:rPr lang="en-US" dirty="0"/>
              <a:t>Woven back neck 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6D854-2337-2BE4-6D6D-82E3357E8D4B}"/>
              </a:ext>
            </a:extLst>
          </p:cNvPr>
          <p:cNvSpPr txBox="1"/>
          <p:nvPr/>
        </p:nvSpPr>
        <p:spPr>
          <a:xfrm>
            <a:off x="473887" y="5434404"/>
            <a:ext cx="72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 Navy		____ Light Steel		____ White</a:t>
            </a:r>
          </a:p>
          <a:p>
            <a:r>
              <a:rPr lang="en-US" sz="1600" dirty="0"/>
              <a:t>Size:  ____ S   ____ M   ____ L   ____ XL   ___ 2XL ____ 3XL</a:t>
            </a:r>
          </a:p>
        </p:txBody>
      </p:sp>
      <p:pic>
        <p:nvPicPr>
          <p:cNvPr id="2" name="Picture 1" descr="A picture containing text, plate, dishware&#10;&#10;Description automatically generated">
            <a:extLst>
              <a:ext uri="{FF2B5EF4-FFF2-40B4-BE49-F238E27FC236}">
                <a16:creationId xmlns:a16="http://schemas.microsoft.com/office/drawing/2014/main" id="{6E61FF64-59E1-03EE-5281-8DEC79EC56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3" b="1"/>
          <a:stretch/>
        </p:blipFill>
        <p:spPr>
          <a:xfrm>
            <a:off x="3461668" y="3168519"/>
            <a:ext cx="916404" cy="420376"/>
          </a:xfrm>
          <a:prstGeom prst="rect">
            <a:avLst/>
          </a:prstGeom>
        </p:spPr>
      </p:pic>
      <p:pic>
        <p:nvPicPr>
          <p:cNvPr id="3" name="Picture 2" descr="A picture containing text, plate, dishware&#10;&#10;Description automatically generated">
            <a:extLst>
              <a:ext uri="{FF2B5EF4-FFF2-40B4-BE49-F238E27FC236}">
                <a16:creationId xmlns:a16="http://schemas.microsoft.com/office/drawing/2014/main" id="{E4AEC75C-6336-6B1C-6DB2-2FEEA2B62A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3" b="1"/>
          <a:stretch/>
        </p:blipFill>
        <p:spPr>
          <a:xfrm>
            <a:off x="5932859" y="1086836"/>
            <a:ext cx="781235" cy="358371"/>
          </a:xfrm>
          <a:prstGeom prst="rect">
            <a:avLst/>
          </a:prstGeom>
        </p:spPr>
      </p:pic>
      <p:pic>
        <p:nvPicPr>
          <p:cNvPr id="11" name="Picture 10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DDBBA68A-78B8-FECC-184A-AEADEF1E8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2" y="1156107"/>
            <a:ext cx="822825" cy="312190"/>
          </a:xfrm>
          <a:prstGeom prst="rect">
            <a:avLst/>
          </a:prstGeom>
        </p:spPr>
      </p:pic>
      <p:pic>
        <p:nvPicPr>
          <p:cNvPr id="13" name="Picture 12" descr="A picture containing text, plate, dishware&#10;&#10;Description automatically generated">
            <a:extLst>
              <a:ext uri="{FF2B5EF4-FFF2-40B4-BE49-F238E27FC236}">
                <a16:creationId xmlns:a16="http://schemas.microsoft.com/office/drawing/2014/main" id="{B7191676-5CFC-8836-1402-208176B636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3" b="1"/>
          <a:stretch/>
        </p:blipFill>
        <p:spPr>
          <a:xfrm>
            <a:off x="7897122" y="3609328"/>
            <a:ext cx="3776602" cy="17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4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83ED3-7EB3-3215-2198-57BDB7045075}"/>
              </a:ext>
            </a:extLst>
          </p:cNvPr>
          <p:cNvSpPr txBox="1"/>
          <p:nvPr/>
        </p:nvSpPr>
        <p:spPr>
          <a:xfrm>
            <a:off x="192672" y="19052"/>
            <a:ext cx="1165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Norcross </a:t>
            </a:r>
            <a:r>
              <a:rPr lang="en-US" b="1" dirty="0" err="1"/>
              <a:t>Spiritwear</a:t>
            </a:r>
            <a:r>
              <a:rPr lang="en-US" b="1" dirty="0"/>
              <a:t> Order Form 2023- Item will be embroidered with the Norcross N and Blue Devil logo in white or navy depending on the garment color.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1E58E-69F0-5A84-132D-EDE94413D09C}"/>
              </a:ext>
            </a:extLst>
          </p:cNvPr>
          <p:cNvSpPr txBox="1"/>
          <p:nvPr/>
        </p:nvSpPr>
        <p:spPr>
          <a:xfrm>
            <a:off x="7742492" y="566678"/>
            <a:ext cx="4256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Boxercraft</a:t>
            </a:r>
            <a:r>
              <a:rPr lang="en-US" u="sng" dirty="0"/>
              <a:t> Flannel Pant with Pockets- </a:t>
            </a:r>
            <a:r>
              <a:rPr lang="en-US" dirty="0"/>
              <a:t>$33.50 each S-2XL</a:t>
            </a:r>
          </a:p>
          <a:p>
            <a:endParaRPr lang="en-US" dirty="0"/>
          </a:p>
          <a:p>
            <a:r>
              <a:rPr lang="en-US" dirty="0"/>
              <a:t>Material:</a:t>
            </a:r>
          </a:p>
          <a:p>
            <a:r>
              <a:rPr lang="en-US" dirty="0"/>
              <a:t>4.3 oz., 100% cotton flannel</a:t>
            </a:r>
          </a:p>
          <a:p>
            <a:r>
              <a:rPr lang="en-US" dirty="0"/>
              <a:t>Feature:</a:t>
            </a:r>
          </a:p>
          <a:p>
            <a:r>
              <a:rPr lang="en-US" dirty="0"/>
              <a:t>Folded waist band</a:t>
            </a:r>
          </a:p>
          <a:p>
            <a:r>
              <a:rPr lang="en-US" dirty="0"/>
              <a:t>Exterior twill drawcord</a:t>
            </a:r>
          </a:p>
          <a:p>
            <a:r>
              <a:rPr lang="en-US" dirty="0"/>
              <a:t>Welt pockets with matching self-fabric pocket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6D854-2337-2BE4-6D6D-82E3357E8D4B}"/>
              </a:ext>
            </a:extLst>
          </p:cNvPr>
          <p:cNvSpPr txBox="1"/>
          <p:nvPr/>
        </p:nvSpPr>
        <p:spPr>
          <a:xfrm>
            <a:off x="589297" y="4820852"/>
            <a:ext cx="7268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___ Women’s		___ Men’s	</a:t>
            </a:r>
          </a:p>
          <a:p>
            <a:endParaRPr lang="en-US" sz="1600" dirty="0"/>
          </a:p>
          <a:p>
            <a:r>
              <a:rPr lang="en-US" sz="1600" dirty="0"/>
              <a:t>Color: ___ Navy Plaid		</a:t>
            </a:r>
          </a:p>
          <a:p>
            <a:endParaRPr lang="en-US" sz="1600" dirty="0"/>
          </a:p>
          <a:p>
            <a:r>
              <a:rPr lang="en-US" sz="1600" dirty="0"/>
              <a:t>Size:  ___ XS   ___ S   ___ M   ___ L   ___ XL   ___ 2XL  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5EFBB1D-EA18-0B08-AD46-B0D71828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8" y="953527"/>
            <a:ext cx="2719748" cy="33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1F219A4C-3C02-CB41-5BA7-8DA59368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953527"/>
            <a:ext cx="2863344" cy="357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28FD158-10CE-8AE6-EA81-11C9560D31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6180" r="46647" b="16810"/>
          <a:stretch/>
        </p:blipFill>
        <p:spPr>
          <a:xfrm>
            <a:off x="5881181" y="1908698"/>
            <a:ext cx="1040508" cy="11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7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83ED3-7EB3-3215-2198-57BDB7045075}"/>
              </a:ext>
            </a:extLst>
          </p:cNvPr>
          <p:cNvSpPr txBox="1"/>
          <p:nvPr/>
        </p:nvSpPr>
        <p:spPr>
          <a:xfrm>
            <a:off x="74142" y="323778"/>
            <a:ext cx="1165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Norcross </a:t>
            </a:r>
            <a:r>
              <a:rPr lang="en-US" sz="2000" b="1" dirty="0" err="1"/>
              <a:t>Spiritwear</a:t>
            </a:r>
            <a:r>
              <a:rPr lang="en-US" sz="2000" b="1" dirty="0"/>
              <a:t> Order 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6D854-2337-2BE4-6D6D-82E3357E8D4B}"/>
              </a:ext>
            </a:extLst>
          </p:cNvPr>
          <p:cNvSpPr txBox="1"/>
          <p:nvPr/>
        </p:nvSpPr>
        <p:spPr>
          <a:xfrm>
            <a:off x="460042" y="1198847"/>
            <a:ext cx="49841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Name _______________________________________</a:t>
            </a:r>
          </a:p>
          <a:p>
            <a:endParaRPr lang="en-US" sz="1600" dirty="0"/>
          </a:p>
          <a:p>
            <a:r>
              <a:rPr lang="en-US" sz="1600" dirty="0"/>
              <a:t>Contact Phone ________________________________</a:t>
            </a:r>
          </a:p>
          <a:p>
            <a:endParaRPr lang="en-US" sz="1600" dirty="0"/>
          </a:p>
          <a:p>
            <a:r>
              <a:rPr lang="en-US" sz="1600" dirty="0"/>
              <a:t>Contact Email _________________________________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Student’s Name _______________________________</a:t>
            </a:r>
          </a:p>
          <a:p>
            <a:endParaRPr lang="en-US" sz="1600" dirty="0"/>
          </a:p>
          <a:p>
            <a:r>
              <a:rPr lang="en-US" sz="1600" dirty="0"/>
              <a:t>Grade_______________________________________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8C859-E59E-49D0-183D-E067CB15E77E}"/>
              </a:ext>
            </a:extLst>
          </p:cNvPr>
          <p:cNvSpPr txBox="1"/>
          <p:nvPr/>
        </p:nvSpPr>
        <p:spPr>
          <a:xfrm>
            <a:off x="1305018" y="5086905"/>
            <a:ext cx="918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email your completed form to Leah Bilz at </a:t>
            </a:r>
            <a:r>
              <a:rPr lang="en-US" dirty="0">
                <a:hlinkClick r:id="rId2"/>
              </a:rPr>
              <a:t>leahbilz@yahoo.com</a:t>
            </a:r>
            <a:r>
              <a:rPr lang="en-US" dirty="0"/>
              <a:t> no later than February 3rd. You can also turn in your form at the concession stand during home games on </a:t>
            </a:r>
            <a:r>
              <a:rPr lang="en-US"/>
              <a:t>January 30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o</a:t>
            </a:r>
            <a:r>
              <a:rPr lang="en-US"/>
              <a:t>r </a:t>
            </a:r>
            <a:r>
              <a:rPr lang="en-US" dirty="0"/>
              <a:t>February 1</a:t>
            </a:r>
            <a:r>
              <a:rPr lang="en-US" baseline="30000" dirty="0"/>
              <a:t>st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859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83ED3-7EB3-3215-2198-57BDB7045075}"/>
              </a:ext>
            </a:extLst>
          </p:cNvPr>
          <p:cNvSpPr txBox="1"/>
          <p:nvPr/>
        </p:nvSpPr>
        <p:spPr>
          <a:xfrm>
            <a:off x="488272" y="19052"/>
            <a:ext cx="1144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Norcross </a:t>
            </a:r>
            <a:r>
              <a:rPr lang="en-US" b="1" dirty="0" err="1"/>
              <a:t>Spiritwear</a:t>
            </a:r>
            <a:r>
              <a:rPr lang="en-US" b="1" dirty="0"/>
              <a:t> Order Form 2023- Items will be printed with the Norcross Soccer logo in white or navy depending on the garment color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8905B-134A-1568-6F86-2B6ABD3A9247}"/>
              </a:ext>
            </a:extLst>
          </p:cNvPr>
          <p:cNvSpPr txBox="1"/>
          <p:nvPr/>
        </p:nvSpPr>
        <p:spPr>
          <a:xfrm>
            <a:off x="566145" y="6188645"/>
            <a:ext cx="72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Navy		____ Light Steel		____ White</a:t>
            </a:r>
          </a:p>
          <a:p>
            <a:r>
              <a:rPr lang="en-US" sz="1600" dirty="0"/>
              <a:t>Size:  ____ S   ____ M   ____ L   ____ XL   ___ 2XL ____ 3XL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C2F6DFA-E6B5-F8F7-E78B-1D12780AB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5"/>
          <a:stretch/>
        </p:blipFill>
        <p:spPr bwMode="auto">
          <a:xfrm>
            <a:off x="283406" y="813268"/>
            <a:ext cx="2522794" cy="318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2ABCFE3-3704-FB86-3BB1-C983ADCEF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" b="13575"/>
          <a:stretch/>
        </p:blipFill>
        <p:spPr bwMode="auto">
          <a:xfrm>
            <a:off x="2902250" y="3063294"/>
            <a:ext cx="2516798" cy="31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608F3D9-AC2D-79DE-C0EC-DC43D4959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9"/>
          <a:stretch/>
        </p:blipFill>
        <p:spPr bwMode="auto">
          <a:xfrm>
            <a:off x="5142305" y="813268"/>
            <a:ext cx="2500345" cy="315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5DF385-BB0E-0AD5-02A6-08D9BAF78A2D}"/>
              </a:ext>
            </a:extLst>
          </p:cNvPr>
          <p:cNvSpPr txBox="1"/>
          <p:nvPr/>
        </p:nvSpPr>
        <p:spPr>
          <a:xfrm>
            <a:off x="7738700" y="756473"/>
            <a:ext cx="4274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Champion® </a:t>
            </a:r>
            <a:r>
              <a:rPr lang="en-US" u="sng" dirty="0" err="1"/>
              <a:t>Powerblend</a:t>
            </a:r>
            <a:r>
              <a:rPr lang="en-US" u="sng" dirty="0"/>
              <a:t>® Unisex Pullover Hoodie- </a:t>
            </a:r>
            <a:r>
              <a:rPr lang="en-US" dirty="0"/>
              <a:t>$36.50 each S-XL, $38.50- 2XL and $40.50- 3XL</a:t>
            </a:r>
          </a:p>
          <a:p>
            <a:endParaRPr lang="en-US" dirty="0"/>
          </a:p>
          <a:p>
            <a:r>
              <a:rPr lang="en-US" dirty="0"/>
              <a:t>9-ounce, 50/50 cotton/poly </a:t>
            </a:r>
          </a:p>
          <a:p>
            <a:r>
              <a:rPr lang="en-US" dirty="0"/>
              <a:t>Double Dry technology wicks moisture</a:t>
            </a:r>
          </a:p>
          <a:p>
            <a:r>
              <a:rPr lang="en-US" dirty="0"/>
              <a:t>1x1 rib knit sleeve cuffs and hem</a:t>
            </a:r>
          </a:p>
          <a:p>
            <a:r>
              <a:rPr lang="en-US" dirty="0"/>
              <a:t>Front Pouch Pocket</a:t>
            </a:r>
          </a:p>
          <a:p>
            <a:r>
              <a:rPr lang="en-US" dirty="0"/>
              <a:t>Embroidered Champion “C” logo at left cuff</a:t>
            </a:r>
          </a:p>
          <a:p>
            <a:r>
              <a:rPr lang="en-US" dirty="0"/>
              <a:t>Woven back neck label</a:t>
            </a:r>
          </a:p>
        </p:txBody>
      </p:sp>
      <p:pic>
        <p:nvPicPr>
          <p:cNvPr id="9" name="Picture 8" descr="A picture containing text, plate, dishware&#10;&#10;Description automatically generated">
            <a:extLst>
              <a:ext uri="{FF2B5EF4-FFF2-40B4-BE49-F238E27FC236}">
                <a16:creationId xmlns:a16="http://schemas.microsoft.com/office/drawing/2014/main" id="{4E2CD3C8-7EC7-A56B-0126-ADCF1DAFB0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3" b="1"/>
          <a:stretch/>
        </p:blipFill>
        <p:spPr>
          <a:xfrm>
            <a:off x="6001859" y="2123782"/>
            <a:ext cx="781235" cy="358371"/>
          </a:xfrm>
          <a:prstGeom prst="rect">
            <a:avLst/>
          </a:prstGeom>
        </p:spPr>
      </p:pic>
      <p:pic>
        <p:nvPicPr>
          <p:cNvPr id="10" name="Picture 9" descr="A picture containing text, plate, dishware&#10;&#10;Description automatically generated">
            <a:extLst>
              <a:ext uri="{FF2B5EF4-FFF2-40B4-BE49-F238E27FC236}">
                <a16:creationId xmlns:a16="http://schemas.microsoft.com/office/drawing/2014/main" id="{C540641A-ECED-04C5-C2A9-D57422A68B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3" b="1"/>
          <a:stretch/>
        </p:blipFill>
        <p:spPr>
          <a:xfrm>
            <a:off x="3697714" y="4320847"/>
            <a:ext cx="781235" cy="358371"/>
          </a:xfrm>
          <a:prstGeom prst="rect">
            <a:avLst/>
          </a:prstGeom>
        </p:spPr>
      </p:pic>
      <p:pic>
        <p:nvPicPr>
          <p:cNvPr id="12" name="Picture 1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C3D7FA8-AA13-4D1B-B116-2080FDA36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83" y="2134102"/>
            <a:ext cx="759039" cy="287989"/>
          </a:xfrm>
          <a:prstGeom prst="rect">
            <a:avLst/>
          </a:prstGeom>
        </p:spPr>
      </p:pic>
      <p:pic>
        <p:nvPicPr>
          <p:cNvPr id="13" name="Picture 12" descr="A picture containing text, plate, dishware&#10;&#10;Description automatically generated">
            <a:extLst>
              <a:ext uri="{FF2B5EF4-FFF2-40B4-BE49-F238E27FC236}">
                <a16:creationId xmlns:a16="http://schemas.microsoft.com/office/drawing/2014/main" id="{6DDB647A-F414-B595-CE5A-B43F758072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3" b="1"/>
          <a:stretch/>
        </p:blipFill>
        <p:spPr>
          <a:xfrm>
            <a:off x="7834750" y="4043095"/>
            <a:ext cx="3776602" cy="17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83ED3-7EB3-3215-2198-57BDB7045075}"/>
              </a:ext>
            </a:extLst>
          </p:cNvPr>
          <p:cNvSpPr txBox="1"/>
          <p:nvPr/>
        </p:nvSpPr>
        <p:spPr>
          <a:xfrm>
            <a:off x="266330" y="19052"/>
            <a:ext cx="1184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Norcross </a:t>
            </a:r>
            <a:r>
              <a:rPr lang="en-US" b="1" dirty="0" err="1"/>
              <a:t>Spiritwear</a:t>
            </a:r>
            <a:r>
              <a:rPr lang="en-US" b="1" dirty="0"/>
              <a:t> Order Form 2023- Items will be printed with the Norcross Soccer logo in white or navy depending on the garment color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1E58E-69F0-5A84-132D-EDE94413D09C}"/>
              </a:ext>
            </a:extLst>
          </p:cNvPr>
          <p:cNvSpPr txBox="1"/>
          <p:nvPr/>
        </p:nvSpPr>
        <p:spPr>
          <a:xfrm>
            <a:off x="7742492" y="388384"/>
            <a:ext cx="4256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BELLA+CANVAS ® Unisex Heather CVC Short Sleeve Tee- </a:t>
            </a:r>
            <a:r>
              <a:rPr lang="en-US" dirty="0"/>
              <a:t>$15.00 each XS-XL,  $16.75- 2XL and $17.50- 3XL</a:t>
            </a:r>
          </a:p>
          <a:p>
            <a:endParaRPr lang="en-US" dirty="0"/>
          </a:p>
          <a:p>
            <a:r>
              <a:rPr lang="en-US" dirty="0"/>
              <a:t>Retail fit- Tear-away label- Side seamed</a:t>
            </a:r>
          </a:p>
          <a:p>
            <a:r>
              <a:rPr lang="en-US" dirty="0"/>
              <a:t>Shoulder taping</a:t>
            </a:r>
          </a:p>
          <a:p>
            <a:r>
              <a:rPr lang="en-US" dirty="0"/>
              <a:t>Athletic Heather/Black Heather: 4.2-ounce, 90/10 </a:t>
            </a:r>
            <a:r>
              <a:rPr lang="en-US" dirty="0" err="1"/>
              <a:t>Airlume</a:t>
            </a:r>
            <a:r>
              <a:rPr lang="en-US" dirty="0"/>
              <a:t> combed and ring spun cotton/poly, 32 singles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8905B-134A-1568-6F86-2B6ABD3A9247}"/>
              </a:ext>
            </a:extLst>
          </p:cNvPr>
          <p:cNvSpPr txBox="1"/>
          <p:nvPr/>
        </p:nvSpPr>
        <p:spPr>
          <a:xfrm>
            <a:off x="566145" y="6188645"/>
            <a:ext cx="72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China Blue	   ____ Granite</a:t>
            </a:r>
          </a:p>
          <a:p>
            <a:r>
              <a:rPr lang="en-US" sz="1600" dirty="0"/>
              <a:t>Size:  ____ S   ____ M   ____ L   ____ XL   ____ 2XL ____ 3XL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6D854-2337-2BE4-6D6D-82E3357E8D4B}"/>
              </a:ext>
            </a:extLst>
          </p:cNvPr>
          <p:cNvSpPr txBox="1"/>
          <p:nvPr/>
        </p:nvSpPr>
        <p:spPr>
          <a:xfrm>
            <a:off x="1952431" y="2967289"/>
            <a:ext cx="72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Heather Midnight Navy             ____ Athletic Heather 	</a:t>
            </a:r>
          </a:p>
          <a:p>
            <a:r>
              <a:rPr lang="en-US" sz="1600" dirty="0"/>
              <a:t>Size:  ____ XS   ____ S   ____ M   ____ L   ____ XL   ____ 2XL ____ 3XL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DF385-BB0E-0AD5-02A6-08D9BAF78A2D}"/>
              </a:ext>
            </a:extLst>
          </p:cNvPr>
          <p:cNvSpPr txBox="1"/>
          <p:nvPr/>
        </p:nvSpPr>
        <p:spPr>
          <a:xfrm>
            <a:off x="7834750" y="3606205"/>
            <a:ext cx="4274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Comfort Colors ® Heavyweight Ring Spun Unisex Tee- </a:t>
            </a:r>
            <a:r>
              <a:rPr lang="en-US" dirty="0"/>
              <a:t>$17.00 each S-XL, $19.50- 2XL and $20.50- 3XL</a:t>
            </a:r>
          </a:p>
          <a:p>
            <a:endParaRPr lang="en-US" dirty="0"/>
          </a:p>
          <a:p>
            <a:r>
              <a:rPr lang="en-US" dirty="0"/>
              <a:t>6.1-ounce, 100% US ring spun cotton</a:t>
            </a:r>
          </a:p>
          <a:p>
            <a:r>
              <a:rPr lang="en-US" dirty="0"/>
              <a:t>Soft-washed, garment-dyed fabric</a:t>
            </a:r>
          </a:p>
          <a:p>
            <a:r>
              <a:rPr lang="en-US" dirty="0"/>
              <a:t>Top-stitched, classic width rib collar</a:t>
            </a:r>
          </a:p>
          <a:p>
            <a:r>
              <a:rPr lang="en-US" dirty="0"/>
              <a:t>Twill-taped neck and shoulders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E04E8F-96A9-329A-96AE-A35C4DFAD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b="17075"/>
          <a:stretch/>
        </p:blipFill>
        <p:spPr bwMode="auto">
          <a:xfrm>
            <a:off x="5205802" y="395815"/>
            <a:ext cx="2403040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047EC36-EB9D-A907-5468-F382816EA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4" b="17996"/>
          <a:stretch/>
        </p:blipFill>
        <p:spPr bwMode="auto">
          <a:xfrm>
            <a:off x="2451360" y="395815"/>
            <a:ext cx="2443121" cy="260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2EF8253-815F-D3EA-EDC6-A0AC34317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0" b="25547"/>
          <a:stretch/>
        </p:blipFill>
        <p:spPr bwMode="auto">
          <a:xfrm>
            <a:off x="419097" y="3555132"/>
            <a:ext cx="2664364" cy="25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9DC2C04-E2D9-2752-F23B-934C551C2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7" b="24442"/>
          <a:stretch/>
        </p:blipFill>
        <p:spPr bwMode="auto">
          <a:xfrm>
            <a:off x="3083461" y="3582345"/>
            <a:ext cx="2664364" cy="25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text, plate, dishware&#10;&#10;Description automatically generated">
            <a:extLst>
              <a:ext uri="{FF2B5EF4-FFF2-40B4-BE49-F238E27FC236}">
                <a16:creationId xmlns:a16="http://schemas.microsoft.com/office/drawing/2014/main" id="{5AC28B72-12D0-F2AF-0604-9563B3684B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3" b="1"/>
          <a:stretch/>
        </p:blipFill>
        <p:spPr>
          <a:xfrm>
            <a:off x="6016704" y="1042146"/>
            <a:ext cx="781235" cy="358371"/>
          </a:xfrm>
          <a:prstGeom prst="rect">
            <a:avLst/>
          </a:prstGeom>
        </p:spPr>
      </p:pic>
      <p:pic>
        <p:nvPicPr>
          <p:cNvPr id="3" name="Picture 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C85806B-7631-874A-FAC6-05FD2A5A67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07" y="1088327"/>
            <a:ext cx="822825" cy="312190"/>
          </a:xfrm>
          <a:prstGeom prst="rect">
            <a:avLst/>
          </a:prstGeom>
        </p:spPr>
      </p:pic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DFC5E1EB-C2FA-233C-F1BF-97C767B222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66" y="4220638"/>
            <a:ext cx="822825" cy="312190"/>
          </a:xfrm>
          <a:prstGeom prst="rect">
            <a:avLst/>
          </a:prstGeom>
        </p:spPr>
      </p:pic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6C44219-218E-DCA0-2458-DC42C57F46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30" y="4258570"/>
            <a:ext cx="822825" cy="3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5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41E58E-69F0-5A84-132D-EDE94413D09C}"/>
              </a:ext>
            </a:extLst>
          </p:cNvPr>
          <p:cNvSpPr txBox="1"/>
          <p:nvPr/>
        </p:nvSpPr>
        <p:spPr>
          <a:xfrm>
            <a:off x="7742492" y="388384"/>
            <a:ext cx="4256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Gildan® - Heavy Cotton™ 100% Cotton Long Sleeve T-Shirt- </a:t>
            </a:r>
            <a:r>
              <a:rPr lang="en-US" dirty="0"/>
              <a:t>$16.00 each S-XL,  $18.00- 2XL and $19.50- 3XL</a:t>
            </a:r>
          </a:p>
          <a:p>
            <a:endParaRPr lang="en-US" dirty="0"/>
          </a:p>
          <a:p>
            <a:r>
              <a:rPr lang="en-US" dirty="0"/>
              <a:t>5.3-ounce, 100% US cotton</a:t>
            </a:r>
          </a:p>
          <a:p>
            <a:r>
              <a:rPr lang="en-US" dirty="0"/>
              <a:t>50/50 cotton/poly- Graphite Heather</a:t>
            </a:r>
          </a:p>
          <a:p>
            <a:r>
              <a:rPr lang="en-US" dirty="0"/>
              <a:t>Non-topstitched, classic width, rib collar</a:t>
            </a:r>
          </a:p>
          <a:p>
            <a:r>
              <a:rPr lang="en-US" dirty="0"/>
              <a:t>Tearaway label</a:t>
            </a:r>
          </a:p>
          <a:p>
            <a:r>
              <a:rPr lang="en-US" dirty="0"/>
              <a:t>Taped neck and shoulders</a:t>
            </a:r>
          </a:p>
          <a:p>
            <a:r>
              <a:rPr lang="en-US" dirty="0"/>
              <a:t>Rib knit cuffs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8905B-134A-1568-6F86-2B6ABD3A9247}"/>
              </a:ext>
            </a:extLst>
          </p:cNvPr>
          <p:cNvSpPr txBox="1"/>
          <p:nvPr/>
        </p:nvSpPr>
        <p:spPr>
          <a:xfrm>
            <a:off x="566145" y="6188645"/>
            <a:ext cx="72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Team Navy	            ____ Athletic Heather</a:t>
            </a:r>
          </a:p>
          <a:p>
            <a:r>
              <a:rPr lang="en-US" sz="1600" dirty="0"/>
              <a:t>Size:  ____ S   ____ M   ____ L   ____ XL   ____ 2XL  ____ 3XL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6D854-2337-2BE4-6D6D-82E3357E8D4B}"/>
              </a:ext>
            </a:extLst>
          </p:cNvPr>
          <p:cNvSpPr txBox="1"/>
          <p:nvPr/>
        </p:nvSpPr>
        <p:spPr>
          <a:xfrm>
            <a:off x="2074770" y="2886454"/>
            <a:ext cx="72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 Navy	    	            ____ Graphite Heather		</a:t>
            </a:r>
          </a:p>
          <a:p>
            <a:r>
              <a:rPr lang="en-US" sz="1600" dirty="0"/>
              <a:t>Size:  ____ S   ____ M   ____ L   ____ XL   ____ 2XL ____ 3XL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DF385-BB0E-0AD5-02A6-08D9BAF78A2D}"/>
              </a:ext>
            </a:extLst>
          </p:cNvPr>
          <p:cNvSpPr txBox="1"/>
          <p:nvPr/>
        </p:nvSpPr>
        <p:spPr>
          <a:xfrm>
            <a:off x="7834750" y="3534281"/>
            <a:ext cx="4274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Port &amp; Company® Ladies Long Sleeve Fan Favorite™ V-Neck Tee- </a:t>
            </a:r>
            <a:r>
              <a:rPr lang="en-US" dirty="0"/>
              <a:t>$17.00 each S-XL, $19.50- 2XL and $20.50- 3XL</a:t>
            </a:r>
          </a:p>
          <a:p>
            <a:endParaRPr lang="en-US" dirty="0"/>
          </a:p>
          <a:p>
            <a:r>
              <a:rPr lang="en-US" dirty="0"/>
              <a:t>4.5-ounce, 100% ring spun cotton, 30 singles</a:t>
            </a:r>
          </a:p>
          <a:p>
            <a:r>
              <a:rPr lang="en-US" dirty="0"/>
              <a:t>90/10 cotton/poly (Athletic Heather)</a:t>
            </a:r>
          </a:p>
          <a:p>
            <a:r>
              <a:rPr lang="en-US" dirty="0"/>
              <a:t>Ladies fashion fit</a:t>
            </a:r>
          </a:p>
          <a:p>
            <a:r>
              <a:rPr lang="en-US" dirty="0"/>
              <a:t>Removable tag for comfort and relabeling</a:t>
            </a:r>
          </a:p>
          <a:p>
            <a:r>
              <a:rPr lang="en-US" dirty="0"/>
              <a:t>Rib knit collar</a:t>
            </a:r>
          </a:p>
          <a:p>
            <a:r>
              <a:rPr lang="en-US" dirty="0"/>
              <a:t>Shoulder to shoulder back neck taping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30746C-1EB6-16A3-A043-B6CE4C70A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15609"/>
          <a:stretch/>
        </p:blipFill>
        <p:spPr bwMode="auto">
          <a:xfrm>
            <a:off x="2086672" y="269121"/>
            <a:ext cx="2310040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A4CCDDF-2265-D273-1D63-3BE811F38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1" b="15786"/>
          <a:stretch/>
        </p:blipFill>
        <p:spPr bwMode="auto">
          <a:xfrm>
            <a:off x="4905860" y="301131"/>
            <a:ext cx="2380279" cy="26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0A15764-F7B2-61E9-7400-EC547E560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10542"/>
          <a:stretch/>
        </p:blipFill>
        <p:spPr bwMode="auto">
          <a:xfrm>
            <a:off x="823812" y="3535248"/>
            <a:ext cx="2040933" cy="24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19E6B08-09F1-F423-3CD3-EDEF10293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 b="9891"/>
          <a:stretch/>
        </p:blipFill>
        <p:spPr bwMode="auto">
          <a:xfrm>
            <a:off x="3570721" y="3535249"/>
            <a:ext cx="2138352" cy="25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C5D59-BC9E-1FCC-57A9-DDC092440535}"/>
              </a:ext>
            </a:extLst>
          </p:cNvPr>
          <p:cNvSpPr txBox="1"/>
          <p:nvPr/>
        </p:nvSpPr>
        <p:spPr>
          <a:xfrm>
            <a:off x="266330" y="19052"/>
            <a:ext cx="1184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Norcross </a:t>
            </a:r>
            <a:r>
              <a:rPr lang="en-US" b="1" dirty="0" err="1"/>
              <a:t>Spiritwear</a:t>
            </a:r>
            <a:r>
              <a:rPr lang="en-US" b="1" dirty="0"/>
              <a:t> Order Form 2023- Items will be printed with the Norcross Soccer logo in white or navy depending on the garment color </a:t>
            </a:r>
          </a:p>
        </p:txBody>
      </p:sp>
      <p:pic>
        <p:nvPicPr>
          <p:cNvPr id="3" name="Picture 2" descr="A picture containing text, plate, dishware&#10;&#10;Description automatically generated">
            <a:extLst>
              <a:ext uri="{FF2B5EF4-FFF2-40B4-BE49-F238E27FC236}">
                <a16:creationId xmlns:a16="http://schemas.microsoft.com/office/drawing/2014/main" id="{6C530492-DCE6-0D79-68A5-734A44C08D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3" b="1"/>
          <a:stretch/>
        </p:blipFill>
        <p:spPr>
          <a:xfrm>
            <a:off x="5709072" y="868543"/>
            <a:ext cx="781235" cy="358371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C58DABC-2F82-9EE5-FCEC-F63733596F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6180" r="46647" b="16810"/>
          <a:stretch/>
        </p:blipFill>
        <p:spPr>
          <a:xfrm>
            <a:off x="6187736" y="4319869"/>
            <a:ext cx="1040508" cy="1178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519B8C-4563-CA9F-13C0-FDE33833F7CB}"/>
              </a:ext>
            </a:extLst>
          </p:cNvPr>
          <p:cNvSpPr txBox="1"/>
          <p:nvPr/>
        </p:nvSpPr>
        <p:spPr>
          <a:xfrm>
            <a:off x="5880250" y="3817398"/>
            <a:ext cx="165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Embroidered</a:t>
            </a:r>
          </a:p>
        </p:txBody>
      </p:sp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33808F7-1D5C-2EFC-D756-030F980C7E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79" y="915452"/>
            <a:ext cx="822825" cy="3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9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83ED3-7EB3-3215-2198-57BDB7045075}"/>
              </a:ext>
            </a:extLst>
          </p:cNvPr>
          <p:cNvSpPr txBox="1"/>
          <p:nvPr/>
        </p:nvSpPr>
        <p:spPr>
          <a:xfrm>
            <a:off x="192672" y="19052"/>
            <a:ext cx="1165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Norcross </a:t>
            </a:r>
            <a:r>
              <a:rPr lang="en-US" b="1" dirty="0" err="1"/>
              <a:t>Spiritwear</a:t>
            </a:r>
            <a:r>
              <a:rPr lang="en-US" b="1" dirty="0"/>
              <a:t> Order Form 2023- Item will be embroidered with the Norcross N and Blue Devil logo in white or navy depending on the garment color.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1E58E-69F0-5A84-132D-EDE94413D09C}"/>
              </a:ext>
            </a:extLst>
          </p:cNvPr>
          <p:cNvSpPr txBox="1"/>
          <p:nvPr/>
        </p:nvSpPr>
        <p:spPr>
          <a:xfrm>
            <a:off x="7585976" y="643547"/>
            <a:ext cx="4256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Sport-Tek Heather Contender Polo- </a:t>
            </a:r>
            <a:r>
              <a:rPr lang="en-US" dirty="0"/>
              <a:t>$22.50 each XS-XL,  $24.50- 2XL and $26.50 for 3XL</a:t>
            </a:r>
          </a:p>
          <a:p>
            <a:endParaRPr lang="en-US" dirty="0"/>
          </a:p>
          <a:p>
            <a:r>
              <a:rPr lang="en-US" dirty="0"/>
              <a:t>Moisture-wicking, snag-resistant polo. </a:t>
            </a:r>
          </a:p>
          <a:p>
            <a:r>
              <a:rPr lang="en-US" dirty="0"/>
              <a:t>3.8-ounce, 100% polyester jersey, Tag-free label, 3-button placket with dyed-to-match buttons, Set-in, open hem sleeves and Side 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6D854-2337-2BE4-6D6D-82E3357E8D4B}"/>
              </a:ext>
            </a:extLst>
          </p:cNvPr>
          <p:cNvSpPr txBox="1"/>
          <p:nvPr/>
        </p:nvSpPr>
        <p:spPr>
          <a:xfrm>
            <a:off x="673841" y="3576321"/>
            <a:ext cx="72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Heather Navy    	____ Vintage Grey Heather	</a:t>
            </a:r>
          </a:p>
          <a:p>
            <a:r>
              <a:rPr lang="en-US" sz="1600" dirty="0"/>
              <a:t>Size:  ____ XS   ____ S   ____ M  ____ L   ___ XL   ____ 2XL 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BF00FFEF-DB6C-FA0B-5B52-797B7C57D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b="24258"/>
          <a:stretch/>
        </p:blipFill>
        <p:spPr bwMode="auto">
          <a:xfrm>
            <a:off x="585926" y="4269482"/>
            <a:ext cx="2365484" cy="24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2E5CA0-F860-369B-0637-19F144622958}"/>
              </a:ext>
            </a:extLst>
          </p:cNvPr>
          <p:cNvSpPr txBox="1"/>
          <p:nvPr/>
        </p:nvSpPr>
        <p:spPr>
          <a:xfrm>
            <a:off x="3695607" y="5099309"/>
            <a:ext cx="345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Navy Stripe		</a:t>
            </a:r>
          </a:p>
          <a:p>
            <a:r>
              <a:rPr lang="en-US" sz="1600" dirty="0"/>
              <a:t>Size:  OSFM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A9525-A185-12A3-2858-2F40566477E0}"/>
              </a:ext>
            </a:extLst>
          </p:cNvPr>
          <p:cNvSpPr txBox="1"/>
          <p:nvPr/>
        </p:nvSpPr>
        <p:spPr>
          <a:xfrm>
            <a:off x="7665876" y="4508547"/>
            <a:ext cx="425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New Era® Sideline Beanie</a:t>
            </a:r>
            <a:r>
              <a:rPr lang="en-US" dirty="0"/>
              <a:t>- $22.00 each</a:t>
            </a:r>
          </a:p>
          <a:p>
            <a:endParaRPr lang="en-US" dirty="0"/>
          </a:p>
          <a:p>
            <a:r>
              <a:rPr lang="en-US" dirty="0"/>
              <a:t>Fabric: 100% acrylic shell</a:t>
            </a:r>
          </a:p>
          <a:p>
            <a:r>
              <a:rPr lang="en-US" dirty="0"/>
              <a:t>100% polyester fleece lining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CF63F12-8C10-DBB7-83BE-AC76D54343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6180" r="46647" b="16810"/>
          <a:stretch/>
        </p:blipFill>
        <p:spPr>
          <a:xfrm>
            <a:off x="6265455" y="4840952"/>
            <a:ext cx="1040508" cy="1178131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754A277-8451-AF4D-2DF6-66B2EB7CBB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6180" r="46647" b="16810"/>
          <a:stretch/>
        </p:blipFill>
        <p:spPr>
          <a:xfrm>
            <a:off x="6265455" y="1581014"/>
            <a:ext cx="1040508" cy="11781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FCA687-85D5-C6F8-BD81-3ACD12A0F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7" b="18125"/>
          <a:stretch/>
        </p:blipFill>
        <p:spPr bwMode="auto">
          <a:xfrm>
            <a:off x="695612" y="665383"/>
            <a:ext cx="2717401" cy="28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9910C0-B2E5-210F-FA6C-3EF83CF85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7" b="18928"/>
          <a:stretch/>
        </p:blipFill>
        <p:spPr bwMode="auto">
          <a:xfrm>
            <a:off x="3257456" y="625630"/>
            <a:ext cx="2798752" cy="291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0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83ED3-7EB3-3215-2198-57BDB7045075}"/>
              </a:ext>
            </a:extLst>
          </p:cNvPr>
          <p:cNvSpPr txBox="1"/>
          <p:nvPr/>
        </p:nvSpPr>
        <p:spPr>
          <a:xfrm>
            <a:off x="192672" y="19052"/>
            <a:ext cx="1165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Norcross </a:t>
            </a:r>
            <a:r>
              <a:rPr lang="en-US" b="1" dirty="0" err="1"/>
              <a:t>Spiritwear</a:t>
            </a:r>
            <a:r>
              <a:rPr lang="en-US" b="1" dirty="0"/>
              <a:t> Order Form 2023- Item will be embroidered with the Norcross N and Blue Devil logo in white or navy depending on the garment color.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1E58E-69F0-5A84-132D-EDE94413D09C}"/>
              </a:ext>
            </a:extLst>
          </p:cNvPr>
          <p:cNvSpPr txBox="1"/>
          <p:nvPr/>
        </p:nvSpPr>
        <p:spPr>
          <a:xfrm>
            <a:off x="7742492" y="388384"/>
            <a:ext cx="4256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Port Authority® Snapback Trucker Cap- </a:t>
            </a:r>
            <a:r>
              <a:rPr lang="en-US" dirty="0"/>
              <a:t>$15.00 each</a:t>
            </a:r>
          </a:p>
          <a:p>
            <a:endParaRPr lang="en-US" dirty="0"/>
          </a:p>
          <a:p>
            <a:r>
              <a:rPr lang="en-US" dirty="0"/>
              <a:t>Fabric: 100% cotton twill front panels and bill (Solids); 65/35 polyester/cotton twill front panels and bill (Heathers); 100% polyester mesh mid and back panels</a:t>
            </a:r>
          </a:p>
          <a:p>
            <a:r>
              <a:rPr lang="en-US" dirty="0"/>
              <a:t>Structure: Structured</a:t>
            </a:r>
          </a:p>
          <a:p>
            <a:r>
              <a:rPr lang="en-US" dirty="0"/>
              <a:t>Profile: Mid</a:t>
            </a:r>
          </a:p>
          <a:p>
            <a:r>
              <a:rPr lang="en-US" dirty="0"/>
              <a:t>Closure: 7-position adjustable snapback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8905B-134A-1568-6F86-2B6ABD3A9247}"/>
              </a:ext>
            </a:extLst>
          </p:cNvPr>
          <p:cNvSpPr txBox="1"/>
          <p:nvPr/>
        </p:nvSpPr>
        <p:spPr>
          <a:xfrm>
            <a:off x="576187" y="5723333"/>
            <a:ext cx="460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Navy</a:t>
            </a:r>
          </a:p>
          <a:p>
            <a:r>
              <a:rPr lang="en-US" sz="1600" dirty="0"/>
              <a:t>Size:  OSFM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6D854-2337-2BE4-6D6D-82E3357E8D4B}"/>
              </a:ext>
            </a:extLst>
          </p:cNvPr>
          <p:cNvSpPr txBox="1"/>
          <p:nvPr/>
        </p:nvSpPr>
        <p:spPr>
          <a:xfrm>
            <a:off x="576187" y="3250706"/>
            <a:ext cx="72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Navy/White	               ____ Navy/Grey Heather/ White	</a:t>
            </a:r>
          </a:p>
          <a:p>
            <a:r>
              <a:rPr lang="en-US" sz="1600" dirty="0"/>
              <a:t>Size:  OSFM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DF385-BB0E-0AD5-02A6-08D9BAF78A2D}"/>
              </a:ext>
            </a:extLst>
          </p:cNvPr>
          <p:cNvSpPr txBox="1"/>
          <p:nvPr/>
        </p:nvSpPr>
        <p:spPr>
          <a:xfrm>
            <a:off x="7784864" y="3719235"/>
            <a:ext cx="4274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Port &amp; Company® - Brushed Twill Low Profile Cap- </a:t>
            </a:r>
            <a:r>
              <a:rPr lang="en-US" dirty="0"/>
              <a:t>$15.00 each</a:t>
            </a:r>
          </a:p>
          <a:p>
            <a:endParaRPr lang="en-US" dirty="0"/>
          </a:p>
          <a:p>
            <a:r>
              <a:rPr lang="en-US" dirty="0"/>
              <a:t>Fabric: 100% brushed cotton twill</a:t>
            </a:r>
          </a:p>
          <a:p>
            <a:r>
              <a:rPr lang="en-US" dirty="0"/>
              <a:t>Structure: Unstructured</a:t>
            </a:r>
          </a:p>
          <a:p>
            <a:r>
              <a:rPr lang="en-US" dirty="0"/>
              <a:t>Profile: Low</a:t>
            </a:r>
          </a:p>
          <a:p>
            <a:r>
              <a:rPr lang="en-US" dirty="0"/>
              <a:t>Panels: 6</a:t>
            </a:r>
          </a:p>
          <a:p>
            <a:r>
              <a:rPr lang="en-US" dirty="0"/>
              <a:t>Closure: Self-fabric slide closure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907DC96-CB07-5D81-706B-1DFD11C12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14"/>
          <a:stretch/>
        </p:blipFill>
        <p:spPr bwMode="auto">
          <a:xfrm>
            <a:off x="87714" y="767576"/>
            <a:ext cx="3209925" cy="20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BCA05A7-6D91-09F8-221F-4952752B7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9"/>
          <a:stretch/>
        </p:blipFill>
        <p:spPr bwMode="auto">
          <a:xfrm>
            <a:off x="3297639" y="842279"/>
            <a:ext cx="3209925" cy="22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10386217-7AF5-E4E1-0287-F6D00F44F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19"/>
          <a:stretch/>
        </p:blipFill>
        <p:spPr bwMode="auto">
          <a:xfrm>
            <a:off x="736847" y="3917786"/>
            <a:ext cx="2676403" cy="17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99B01BE-9D50-BD17-1025-74DE6A511F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6180" r="46647" b="16810"/>
          <a:stretch/>
        </p:blipFill>
        <p:spPr>
          <a:xfrm>
            <a:off x="4766558" y="4190341"/>
            <a:ext cx="1040508" cy="11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5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83ED3-7EB3-3215-2198-57BDB7045075}"/>
              </a:ext>
            </a:extLst>
          </p:cNvPr>
          <p:cNvSpPr txBox="1"/>
          <p:nvPr/>
        </p:nvSpPr>
        <p:spPr>
          <a:xfrm>
            <a:off x="192672" y="19052"/>
            <a:ext cx="1165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Norcross </a:t>
            </a:r>
            <a:r>
              <a:rPr lang="en-US" b="1" dirty="0" err="1"/>
              <a:t>Spiritwear</a:t>
            </a:r>
            <a:r>
              <a:rPr lang="en-US" b="1" dirty="0"/>
              <a:t> Order Form 2023- Item will be embroidered with the Norcross N and Blue Devil logo in white or navy depending on the garment color.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1E58E-69F0-5A84-132D-EDE94413D09C}"/>
              </a:ext>
            </a:extLst>
          </p:cNvPr>
          <p:cNvSpPr txBox="1"/>
          <p:nvPr/>
        </p:nvSpPr>
        <p:spPr>
          <a:xfrm>
            <a:off x="7742492" y="388384"/>
            <a:ext cx="4256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Devon &amp; Jones Adult Bristol Sweater Fleece Quarter-Zip- </a:t>
            </a:r>
            <a:r>
              <a:rPr lang="en-US" dirty="0"/>
              <a:t>$49.50 each S-XL,  $51.50- 2XL and $53.50- 3XL</a:t>
            </a:r>
          </a:p>
          <a:p>
            <a:endParaRPr lang="en-US" dirty="0"/>
          </a:p>
          <a:p>
            <a:r>
              <a:rPr lang="en-US" dirty="0"/>
              <a:t>9.44 oz./yd² / 320 </a:t>
            </a:r>
            <a:r>
              <a:rPr lang="en-US" dirty="0" err="1"/>
              <a:t>gsm</a:t>
            </a:r>
            <a:r>
              <a:rPr lang="en-US" dirty="0"/>
              <a:t>, 100% polyester anti-pill sweater fleece</a:t>
            </a:r>
          </a:p>
          <a:p>
            <a:r>
              <a:rPr lang="en-US" dirty="0"/>
              <a:t>Inside storm placket with </a:t>
            </a:r>
            <a:r>
              <a:rPr lang="en-US" dirty="0" err="1"/>
              <a:t>chinguard</a:t>
            </a:r>
            <a:endParaRPr lang="en-US" dirty="0"/>
          </a:p>
          <a:p>
            <a:r>
              <a:rPr lang="en-US" dirty="0"/>
              <a:t>Center front coil zipper with semi-</a:t>
            </a:r>
            <a:r>
              <a:rPr lang="en-US" dirty="0" err="1"/>
              <a:t>autolock</a:t>
            </a:r>
            <a:r>
              <a:rPr lang="en-US" dirty="0"/>
              <a:t> slider and rubber pull- Stretch binding at neck- </a:t>
            </a:r>
            <a:r>
              <a:rPr lang="en-US" dirty="0" err="1"/>
              <a:t>Coverstitch</a:t>
            </a:r>
            <a:r>
              <a:rPr lang="en-US" dirty="0"/>
              <a:t> details throughout</a:t>
            </a:r>
          </a:p>
          <a:p>
            <a:r>
              <a:rPr lang="en-US" dirty="0"/>
              <a:t>Raglan sleeves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8905B-134A-1568-6F86-2B6ABD3A9247}"/>
              </a:ext>
            </a:extLst>
          </p:cNvPr>
          <p:cNvSpPr txBox="1"/>
          <p:nvPr/>
        </p:nvSpPr>
        <p:spPr>
          <a:xfrm>
            <a:off x="4651408" y="4112480"/>
            <a:ext cx="3091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Charcoal Heather    ____ Navy</a:t>
            </a:r>
          </a:p>
          <a:p>
            <a:endParaRPr lang="en-US" sz="1600" dirty="0"/>
          </a:p>
          <a:p>
            <a:r>
              <a:rPr lang="en-US" sz="1600" dirty="0"/>
              <a:t>Size:  ____ S   ____ M   ____ L   ____ XL   ____ 2XL ____ 3XL</a:t>
            </a:r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6D854-2337-2BE4-6D6D-82E3357E8D4B}"/>
              </a:ext>
            </a:extLst>
          </p:cNvPr>
          <p:cNvSpPr txBox="1"/>
          <p:nvPr/>
        </p:nvSpPr>
        <p:spPr>
          <a:xfrm>
            <a:off x="576187" y="3250706"/>
            <a:ext cx="72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Navy	    	            ____ Grey Heather		</a:t>
            </a:r>
          </a:p>
          <a:p>
            <a:r>
              <a:rPr lang="en-US" sz="1600" dirty="0"/>
              <a:t>Size:  ____ XS   ____ S   ____ M   ____ L   ____ XL   ____ 2XL   ____ 3XL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DF385-BB0E-0AD5-02A6-08D9BAF78A2D}"/>
              </a:ext>
            </a:extLst>
          </p:cNvPr>
          <p:cNvSpPr txBox="1"/>
          <p:nvPr/>
        </p:nvSpPr>
        <p:spPr>
          <a:xfrm>
            <a:off x="7784864" y="3595347"/>
            <a:ext cx="4274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Columbia - Steens Mountain™ Full Zip Fleece- </a:t>
            </a:r>
            <a:r>
              <a:rPr lang="en-US" dirty="0"/>
              <a:t>$59.00 each S-XL, $60.50- 2XL and $62.50- 3XL</a:t>
            </a:r>
          </a:p>
          <a:p>
            <a:endParaRPr lang="en-US" dirty="0"/>
          </a:p>
          <a:p>
            <a:r>
              <a:rPr lang="en-US" dirty="0"/>
              <a:t>7.4 oz./yd² (US) 12.3 oz./L yd (CA), 100% polyester MTR filament fleece</a:t>
            </a:r>
          </a:p>
          <a:p>
            <a:r>
              <a:rPr lang="en-US" dirty="0"/>
              <a:t>Elastic cuffs</a:t>
            </a:r>
          </a:p>
          <a:p>
            <a:r>
              <a:rPr lang="en-US" dirty="0"/>
              <a:t>Adjustable drawcord at bottom hem</a:t>
            </a:r>
          </a:p>
          <a:p>
            <a:r>
              <a:rPr lang="en-US" dirty="0"/>
              <a:t>Zippered hand pockets</a:t>
            </a:r>
          </a:p>
          <a:p>
            <a:r>
              <a:rPr lang="en-US" dirty="0"/>
              <a:t>Elevated patch logo on left chest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E491E4C-9E3A-E7EC-2EEE-B9AD92AAC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" b="5557"/>
          <a:stretch/>
        </p:blipFill>
        <p:spPr bwMode="auto">
          <a:xfrm>
            <a:off x="400522" y="594804"/>
            <a:ext cx="2359480" cy="26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FE47766-0779-5FB7-7037-9FA05D37E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" b="7038"/>
          <a:stretch/>
        </p:blipFill>
        <p:spPr bwMode="auto">
          <a:xfrm>
            <a:off x="3478142" y="468704"/>
            <a:ext cx="2508044" cy="27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4894B5EE-8A56-35AE-7BD6-29CA68DC73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6180" r="46647" b="16810"/>
          <a:stretch/>
        </p:blipFill>
        <p:spPr>
          <a:xfrm>
            <a:off x="6184072" y="1109848"/>
            <a:ext cx="1040508" cy="117813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A36A64F-D8AB-E9F0-C99C-D3C82740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8" y="3974841"/>
            <a:ext cx="2207862" cy="275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10588FE-3A2C-8A75-E308-0B6282A4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82" y="4112480"/>
            <a:ext cx="2113332" cy="26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83ED3-7EB3-3215-2198-57BDB7045075}"/>
              </a:ext>
            </a:extLst>
          </p:cNvPr>
          <p:cNvSpPr txBox="1"/>
          <p:nvPr/>
        </p:nvSpPr>
        <p:spPr>
          <a:xfrm>
            <a:off x="192672" y="19052"/>
            <a:ext cx="1165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Norcross </a:t>
            </a:r>
            <a:r>
              <a:rPr lang="en-US" b="1" dirty="0" err="1"/>
              <a:t>Spiritwear</a:t>
            </a:r>
            <a:r>
              <a:rPr lang="en-US" b="1" dirty="0"/>
              <a:t> Order Form 2023- Item will be embroidered with the Norcross N and Blue Devil logo in white or navy depending on the garment color.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1E58E-69F0-5A84-132D-EDE94413D09C}"/>
              </a:ext>
            </a:extLst>
          </p:cNvPr>
          <p:cNvSpPr txBox="1"/>
          <p:nvPr/>
        </p:nvSpPr>
        <p:spPr>
          <a:xfrm>
            <a:off x="7742492" y="665383"/>
            <a:ext cx="4256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Port </a:t>
            </a:r>
            <a:r>
              <a:rPr lang="en-US" u="sng" dirty="0" err="1"/>
              <a:t>Authority®Packable</a:t>
            </a:r>
            <a:r>
              <a:rPr lang="en-US" u="sng" dirty="0"/>
              <a:t> Puffy Vest- </a:t>
            </a:r>
            <a:r>
              <a:rPr lang="en-US" dirty="0"/>
              <a:t>$52.00 each XS-XL,  $54.00- 2XL and $55.00 for 3XL</a:t>
            </a:r>
          </a:p>
          <a:p>
            <a:endParaRPr lang="en-US" dirty="0"/>
          </a:p>
          <a:p>
            <a:r>
              <a:rPr lang="en-US" dirty="0"/>
              <a:t>100% polyester shell and lining</a:t>
            </a:r>
          </a:p>
          <a:p>
            <a:r>
              <a:rPr lang="en-US" dirty="0"/>
              <a:t>2.4-ounce, 100% </a:t>
            </a:r>
            <a:r>
              <a:rPr lang="en-US" dirty="0" err="1"/>
              <a:t>polyfill</a:t>
            </a:r>
            <a:r>
              <a:rPr lang="en-US" dirty="0"/>
              <a:t> insulation</a:t>
            </a:r>
          </a:p>
          <a:p>
            <a:r>
              <a:rPr lang="en-US" dirty="0"/>
              <a:t>Front zippered pockets</a:t>
            </a:r>
          </a:p>
          <a:p>
            <a:r>
              <a:rPr lang="en-US" dirty="0"/>
              <a:t>Reverse coil zippers</a:t>
            </a:r>
          </a:p>
          <a:p>
            <a:r>
              <a:rPr lang="en-US" dirty="0"/>
              <a:t>Adjustable locking drawcord at hem</a:t>
            </a:r>
          </a:p>
          <a:p>
            <a:r>
              <a:rPr lang="en-US" dirty="0"/>
              <a:t>Port Pocket™ for easy embroidery access</a:t>
            </a:r>
          </a:p>
          <a:p>
            <a:r>
              <a:rPr lang="en-US" dirty="0"/>
              <a:t>Insulation method: 2.4-ounce </a:t>
            </a:r>
            <a:r>
              <a:rPr lang="en-US" dirty="0" err="1"/>
              <a:t>polyfill</a:t>
            </a:r>
            <a:endParaRPr lang="en-US" dirty="0"/>
          </a:p>
          <a:p>
            <a:r>
              <a:rPr lang="en-US" dirty="0"/>
              <a:t>Water protection method: PU coating and water-repellent finish</a:t>
            </a:r>
          </a:p>
          <a:p>
            <a:r>
              <a:rPr lang="en-US" dirty="0"/>
              <a:t>Dyed-to-match drawstring carrying pouch included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6D854-2337-2BE4-6D6D-82E3357E8D4B}"/>
              </a:ext>
            </a:extLst>
          </p:cNvPr>
          <p:cNvSpPr txBox="1"/>
          <p:nvPr/>
        </p:nvSpPr>
        <p:spPr>
          <a:xfrm>
            <a:off x="620575" y="4381444"/>
            <a:ext cx="7268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____ Men’s			____ Women’s</a:t>
            </a:r>
          </a:p>
          <a:p>
            <a:pPr lvl="1"/>
            <a:endParaRPr lang="en-US" sz="1600" dirty="0"/>
          </a:p>
          <a:p>
            <a:r>
              <a:rPr lang="en-US" sz="1600" dirty="0"/>
              <a:t>Color: ____ Cobalt Blue   		____ Sterling Grey		</a:t>
            </a:r>
          </a:p>
          <a:p>
            <a:endParaRPr lang="en-US" sz="1600" dirty="0"/>
          </a:p>
          <a:p>
            <a:r>
              <a:rPr lang="en-US" sz="1600" dirty="0"/>
              <a:t>Size:  ____ XS   ____ S   ____ M   ____ L   ____ XL   ____ 2XL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042FCDD-E3EB-A8E9-BD76-F7BB99503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7" b="19837"/>
          <a:stretch/>
        </p:blipFill>
        <p:spPr bwMode="auto">
          <a:xfrm>
            <a:off x="101655" y="754087"/>
            <a:ext cx="2793074" cy="31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066ABE80-0047-BB10-FB9E-1832E2D96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4947" r="12047" b="16658"/>
          <a:stretch/>
        </p:blipFill>
        <p:spPr bwMode="auto">
          <a:xfrm>
            <a:off x="4203535" y="754087"/>
            <a:ext cx="2050742" cy="32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CE82DD66-A9D6-E09C-2E2D-1218618DC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26" y="2228295"/>
            <a:ext cx="1603352" cy="240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924A0814-9276-A1AF-C4A1-39A7B933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81" y="2411992"/>
            <a:ext cx="1502846" cy="22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8EC078F-BDFE-DAB4-DF34-43E8A79B27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6180" r="46647" b="16810"/>
          <a:stretch/>
        </p:blipFill>
        <p:spPr>
          <a:xfrm>
            <a:off x="6479948" y="682824"/>
            <a:ext cx="1040508" cy="11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2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83ED3-7EB3-3215-2198-57BDB7045075}"/>
              </a:ext>
            </a:extLst>
          </p:cNvPr>
          <p:cNvSpPr txBox="1"/>
          <p:nvPr/>
        </p:nvSpPr>
        <p:spPr>
          <a:xfrm>
            <a:off x="192672" y="19052"/>
            <a:ext cx="1165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Norcross </a:t>
            </a:r>
            <a:r>
              <a:rPr lang="en-US" b="1" dirty="0" err="1"/>
              <a:t>Spiritwear</a:t>
            </a:r>
            <a:r>
              <a:rPr lang="en-US" b="1" dirty="0"/>
              <a:t> Order Form 2023- Item will be embroidered with the Norcross N and Blue Devil logo in white or navy depending on the garment color.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1E58E-69F0-5A84-132D-EDE94413D09C}"/>
              </a:ext>
            </a:extLst>
          </p:cNvPr>
          <p:cNvSpPr txBox="1"/>
          <p:nvPr/>
        </p:nvSpPr>
        <p:spPr>
          <a:xfrm>
            <a:off x="7742492" y="388384"/>
            <a:ext cx="4256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District® Women’s V.I.T.™ Fleece </a:t>
            </a:r>
            <a:r>
              <a:rPr lang="en-US" u="sng" dirty="0" err="1"/>
              <a:t>Sweatpant</a:t>
            </a:r>
            <a:r>
              <a:rPr lang="en-US" u="sng" dirty="0"/>
              <a:t>- </a:t>
            </a:r>
            <a:r>
              <a:rPr lang="en-US" dirty="0"/>
              <a:t>$30.00 each S-XL,  $31.50- 2XL and $33.00 for 3XL</a:t>
            </a:r>
          </a:p>
          <a:p>
            <a:endParaRPr lang="en-US" dirty="0"/>
          </a:p>
          <a:p>
            <a:r>
              <a:rPr lang="en-US" dirty="0"/>
              <a:t>100% ring spun cotton face (Solids, Light Heather Grey)</a:t>
            </a:r>
          </a:p>
          <a:p>
            <a:r>
              <a:rPr lang="en-US" dirty="0"/>
              <a:t>Dyed-to-match exterior drawcords</a:t>
            </a:r>
          </a:p>
          <a:p>
            <a:r>
              <a:rPr lang="en-US" dirty="0"/>
              <a:t>Self-fabric elastic waistband and cuffs</a:t>
            </a:r>
          </a:p>
          <a:p>
            <a:r>
              <a:rPr lang="en-US" dirty="0"/>
              <a:t>Side seam pockets- Side seamed- Tear-away 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6D854-2337-2BE4-6D6D-82E3357E8D4B}"/>
              </a:ext>
            </a:extLst>
          </p:cNvPr>
          <p:cNvSpPr txBox="1"/>
          <p:nvPr/>
        </p:nvSpPr>
        <p:spPr>
          <a:xfrm>
            <a:off x="448833" y="3317106"/>
            <a:ext cx="726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Heather Charcoal	____ Light Grey Heather		</a:t>
            </a:r>
          </a:p>
          <a:p>
            <a:r>
              <a:rPr lang="en-US" sz="1600" dirty="0"/>
              <a:t>Size:  ____ XS   ____ S   ____ M   ____ L   ____ XL   ____ 2XL   ____ 3XL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2D3CE24-7CF8-329D-0D7B-948F9835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3" y="665383"/>
            <a:ext cx="1797217" cy="26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D654324-5AF5-3504-50BE-2BA039C09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5740"/>
          <a:stretch/>
        </p:blipFill>
        <p:spPr bwMode="auto">
          <a:xfrm>
            <a:off x="3232967" y="537068"/>
            <a:ext cx="2142781" cy="28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8891FD2F-7A5E-6E7E-BC91-7627C912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5" y="3992261"/>
            <a:ext cx="1908605" cy="286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06C42-6208-F1D1-A1BF-6927773DE4CA}"/>
              </a:ext>
            </a:extLst>
          </p:cNvPr>
          <p:cNvSpPr txBox="1"/>
          <p:nvPr/>
        </p:nvSpPr>
        <p:spPr>
          <a:xfrm>
            <a:off x="5077096" y="4199716"/>
            <a:ext cx="2640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Color: ____ Heather Charcoal</a:t>
            </a:r>
          </a:p>
          <a:p>
            <a:r>
              <a:rPr lang="en-US" sz="1600" dirty="0"/>
              <a:t>____ Light Grey Heather		</a:t>
            </a:r>
          </a:p>
          <a:p>
            <a:r>
              <a:rPr lang="en-US" sz="1600" dirty="0"/>
              <a:t>Size:  ___ XS   ___ S   ___ M   ___ L   ___ XL   ___ 2XL  </a:t>
            </a:r>
          </a:p>
          <a:p>
            <a:r>
              <a:rPr lang="en-US" sz="1600" dirty="0"/>
              <a:t> ___ 3XL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4176F7D4-448C-047C-8D1E-65EFA2469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9" b="4401"/>
          <a:stretch/>
        </p:blipFill>
        <p:spPr bwMode="auto">
          <a:xfrm>
            <a:off x="3040780" y="3910649"/>
            <a:ext cx="2117146" cy="27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9552BB-88AB-EFED-4993-51BC52A1361A}"/>
              </a:ext>
            </a:extLst>
          </p:cNvPr>
          <p:cNvSpPr txBox="1"/>
          <p:nvPr/>
        </p:nvSpPr>
        <p:spPr>
          <a:xfrm>
            <a:off x="7742492" y="3819617"/>
            <a:ext cx="4256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District® V.I.T.™ Fleece Jogger- </a:t>
            </a:r>
            <a:r>
              <a:rPr lang="en-US" dirty="0"/>
              <a:t>$30.00 each S-XL,  $31.50- 2XL and $33.00 for 3XL</a:t>
            </a:r>
          </a:p>
          <a:p>
            <a:endParaRPr lang="en-US" dirty="0"/>
          </a:p>
          <a:p>
            <a:r>
              <a:rPr lang="en-US" dirty="0"/>
              <a:t>100% ring spun cotton face (Solids, Light Heather Grey)</a:t>
            </a:r>
          </a:p>
          <a:p>
            <a:r>
              <a:rPr lang="en-US" dirty="0"/>
              <a:t>Dyed-to-match exterior drawcords</a:t>
            </a:r>
          </a:p>
          <a:p>
            <a:r>
              <a:rPr lang="en-US" dirty="0"/>
              <a:t>Self-fabric elastic waistband and cuffs</a:t>
            </a:r>
          </a:p>
          <a:p>
            <a:r>
              <a:rPr lang="en-US" dirty="0"/>
              <a:t>Side seam pockets- Side seamed- Tear-away label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63ED8B8-5F8F-52C5-A780-F5DC1AD7B9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6180" r="46647" b="16810"/>
          <a:stretch/>
        </p:blipFill>
        <p:spPr>
          <a:xfrm>
            <a:off x="5842411" y="1368979"/>
            <a:ext cx="1040508" cy="11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1474</Words>
  <Application>Microsoft Macintosh PowerPoint</Application>
  <PresentationFormat>Widescreen</PresentationFormat>
  <Paragraphs>171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Bilz</dc:creator>
  <cp:lastModifiedBy>Don Foster</cp:lastModifiedBy>
  <cp:revision>9</cp:revision>
  <dcterms:created xsi:type="dcterms:W3CDTF">2023-01-17T00:17:40Z</dcterms:created>
  <dcterms:modified xsi:type="dcterms:W3CDTF">2024-01-28T22:10:10Z</dcterms:modified>
</cp:coreProperties>
</file>